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3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1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0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1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57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49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5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EC24C-6652-43AA-84D8-E622A2468DF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01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EC24C-6652-43AA-84D8-E622A2468DF5}" type="datetimeFigureOut">
              <a:rPr lang="en-US" smtClean="0"/>
              <a:t>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93617-6097-42DB-9D3C-5A3F3C806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8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esktop\test6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6" y="76200"/>
            <a:ext cx="7346174" cy="310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133600" y="1905000"/>
            <a:ext cx="2895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pecifies combinational logic (unclocked) always stmt.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828800" y="1981200"/>
            <a:ext cx="304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133600" y="2514600"/>
            <a:ext cx="37338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hould use “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(called “blocking” assignment) in 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comb. logic always 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statements. RHS 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 takes output from the previous 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equation.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905000" y="2667000"/>
            <a:ext cx="228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1126901" y="1089338"/>
            <a:ext cx="304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431701" y="936938"/>
            <a:ext cx="7178899" cy="2822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“t” and “f” still 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declared as 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though 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they’re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inside a comb. logic always stmt.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Owner\Desktop\test6_net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541520"/>
            <a:ext cx="4087368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>
            <a:off x="3844343" y="4418097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44343" y="4418097"/>
            <a:ext cx="1828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996742" y="4113297"/>
            <a:ext cx="217545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akes output of “t” from previous equation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42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Owner\Desktop\test7_net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927" y="4876800"/>
            <a:ext cx="6765073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Owner\Desktop\test7.bmp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" r="-1"/>
          <a:stretch/>
        </p:blipFill>
        <p:spPr bwMode="auto">
          <a:xfrm>
            <a:off x="103031" y="76199"/>
            <a:ext cx="6252362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572000" y="2209800"/>
            <a:ext cx="4038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pecifies 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clocked always statement with positive edge triggered flip-flops with negative reset.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267200" y="2286000"/>
            <a:ext cx="304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990600" y="1447800"/>
            <a:ext cx="304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295401" y="1295400"/>
            <a:ext cx="4419599" cy="5870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“t” and “f” still 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declared as 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they’re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inside 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always statement (clocked always in this case)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4953001" y="4888605"/>
            <a:ext cx="0" cy="3657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953001" y="4888605"/>
            <a:ext cx="1828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105400" y="4736205"/>
            <a:ext cx="2364346" cy="2854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RHS taken from FF output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90800" y="2895600"/>
            <a:ext cx="4876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specifies how the registers should be initialized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4600" y="3429000"/>
            <a:ext cx="6172200" cy="1143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else 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specifies how registers should be updated at each cycle.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 “outputs” (LHS) are stored in a register in a clocked always stmt.  LHS specifies “</a:t>
            </a:r>
            <a:r>
              <a:rPr lang="en-US" sz="1400" b="1" u="sng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value that will be stored after next clk tick.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hould use “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&lt;=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(called 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non-blocking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assignment) instead 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“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“, which means on the RHS, the value is the “</a:t>
            </a:r>
            <a:r>
              <a:rPr lang="en-US" sz="1400" b="1" u="sng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value of the register.</a:t>
            </a:r>
          </a:p>
        </p:txBody>
      </p:sp>
      <p:sp>
        <p:nvSpPr>
          <p:cNvPr id="17" name="Right Brace 16"/>
          <p:cNvSpPr/>
          <p:nvPr/>
        </p:nvSpPr>
        <p:spPr>
          <a:xfrm>
            <a:off x="2362200" y="3810000"/>
            <a:ext cx="152400" cy="73152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>
            <a:off x="2362200" y="2667000"/>
            <a:ext cx="152400" cy="73152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775656" y="4888605"/>
            <a:ext cx="0" cy="3657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592776" y="4888605"/>
            <a:ext cx="1828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57400" y="4736205"/>
            <a:ext cx="1612006" cy="291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 goes into FF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5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wner\Desktop\test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38625" cy="450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wner\Desktop\test1_diagram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248150"/>
            <a:ext cx="5934075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Brace 3"/>
          <p:cNvSpPr/>
          <p:nvPr/>
        </p:nvSpPr>
        <p:spPr>
          <a:xfrm>
            <a:off x="1905000" y="1371600"/>
            <a:ext cx="152400" cy="45720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57400" y="1447800"/>
            <a:ext cx="6858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 variable written to in an always stmt must be declared as a 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incl. outputs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4038600" y="1828800"/>
            <a:ext cx="152400" cy="45720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191000" y="1905000"/>
            <a:ext cx="2362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locked always stmt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2362200" y="2362200"/>
            <a:ext cx="152400" cy="45720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14600" y="2438400"/>
            <a:ext cx="6629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specifies how the registers should be initialized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124200" y="2819400"/>
            <a:ext cx="60198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else 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specifies how registers should be updated at each cycle.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 “outputs” (LHS) are stored in a register in a clocked always stmt.  LHS specifies “</a:t>
            </a:r>
            <a:r>
              <a:rPr lang="en-US" sz="1400" b="1" u="sng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value that will be stored after next clk tick.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hould use “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&lt;=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instead of “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“, which means on the RHS, the value is the “</a:t>
            </a:r>
            <a:r>
              <a:rPr lang="en-US" sz="1400" b="1" u="sng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value of the register.</a:t>
            </a:r>
          </a:p>
        </p:txBody>
      </p:sp>
      <p:sp>
        <p:nvSpPr>
          <p:cNvPr id="12" name="Right Brace 11"/>
          <p:cNvSpPr/>
          <p:nvPr/>
        </p:nvSpPr>
        <p:spPr>
          <a:xfrm>
            <a:off x="2971800" y="2895600"/>
            <a:ext cx="152400" cy="99060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86600" y="6096000"/>
            <a:ext cx="20574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“outputs” (LHS) are stored in a register in a clocked always stmt. 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696200" y="5638800"/>
            <a:ext cx="5334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229600" y="5638800"/>
            <a:ext cx="0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553200" y="4191000"/>
            <a:ext cx="198120" cy="838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751320" y="4191000"/>
            <a:ext cx="1828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934200" y="3962400"/>
            <a:ext cx="219456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If-then-else &amp; case stmts translated as MUXes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429000" y="6019800"/>
            <a:ext cx="609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0" y="5791200"/>
            <a:ext cx="3559721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Arithmetic operators (e.g. “+”) are replaced with library logic implementations.</a:t>
            </a:r>
          </a:p>
        </p:txBody>
      </p:sp>
    </p:spTree>
    <p:extLst>
      <p:ext uri="{BB962C8B-B14F-4D97-AF65-F5344CB8AC3E}">
        <p14:creationId xmlns:p14="http://schemas.microsoft.com/office/powerpoint/2010/main" val="211322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Owner\Desktop\test2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26" b="34535"/>
          <a:stretch/>
        </p:blipFill>
        <p:spPr bwMode="auto">
          <a:xfrm>
            <a:off x="0" y="1981200"/>
            <a:ext cx="4057650" cy="205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Owner\Desktop\test2_diagram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94468"/>
            <a:ext cx="9144000" cy="2463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Owner\Desktop\test2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404"/>
          <a:stretch/>
        </p:blipFill>
        <p:spPr bwMode="auto">
          <a:xfrm>
            <a:off x="4629150" y="11906"/>
            <a:ext cx="4057650" cy="207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981200" y="2743200"/>
            <a:ext cx="69342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ere, “y” is an “output” of this clocked always stmt, so it is stored in a register.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&lt;=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should be used, which means on the RHS, “y” is the </a:t>
            </a:r>
            <a:r>
              <a:rPr lang="en-US" sz="1400" b="1" u="sng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value of the register, and on the LHS, “y &lt;= …” is the </a:t>
            </a:r>
            <a:r>
              <a:rPr lang="en-US" sz="1400" b="1" u="sng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value that will be stored in the register on the next clk tick.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“x” is an external input to this clocked always stmt, so it’s not register.</a:t>
            </a:r>
          </a:p>
        </p:txBody>
      </p:sp>
      <p:sp>
        <p:nvSpPr>
          <p:cNvPr id="8" name="Right Brace 7"/>
          <p:cNvSpPr/>
          <p:nvPr/>
        </p:nvSpPr>
        <p:spPr>
          <a:xfrm>
            <a:off x="1828800" y="2819400"/>
            <a:ext cx="152400" cy="99060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5400000" flipH="1" flipV="1">
            <a:off x="2209800" y="2362200"/>
            <a:ext cx="152400" cy="396240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 rot="5400000" flipH="1" flipV="1">
            <a:off x="6614160" y="1965960"/>
            <a:ext cx="152400" cy="475488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Owner\Desktop\test2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70"/>
          <a:stretch/>
        </p:blipFill>
        <p:spPr bwMode="auto">
          <a:xfrm>
            <a:off x="0" y="11907"/>
            <a:ext cx="4057650" cy="1224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Owner\Desktop\test2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66" b="68910"/>
          <a:stretch/>
        </p:blipFill>
        <p:spPr bwMode="auto">
          <a:xfrm>
            <a:off x="0" y="1295400"/>
            <a:ext cx="4057650" cy="612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1524000" y="3962400"/>
            <a:ext cx="152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b="1" baseline="30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always stmt</a:t>
            </a:r>
            <a:endParaRPr lang="en-US" sz="1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43600" y="3962400"/>
            <a:ext cx="152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b="1" baseline="30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always stmt</a:t>
            </a:r>
            <a:endParaRPr lang="en-US" sz="1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096000" y="1143000"/>
            <a:ext cx="304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400800" y="9906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rites to “z” reg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162800" y="1371600"/>
            <a:ext cx="304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467600" y="1219200"/>
            <a:ext cx="1676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eads from “z” reg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105400" y="4572000"/>
            <a:ext cx="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105400" y="4572000"/>
            <a:ext cx="1828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257800" y="4419600"/>
            <a:ext cx="1524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rites to “z” reg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943600" y="5562600"/>
            <a:ext cx="304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257800" y="5943600"/>
            <a:ext cx="1676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eads from “z” reg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248400" y="5562600"/>
            <a:ext cx="0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038600" y="5486400"/>
            <a:ext cx="0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372600" y="3886200"/>
            <a:ext cx="1828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276600" y="5791200"/>
            <a:ext cx="1828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 from clocked always stmt is output of reg.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11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6" descr="C:\Users\Owner\Desktop\test3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398"/>
          <a:stretch/>
        </p:blipFill>
        <p:spPr bwMode="auto">
          <a:xfrm>
            <a:off x="4629150" y="0"/>
            <a:ext cx="4238625" cy="153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Owner\Desktop\test3.bm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82"/>
          <a:stretch/>
        </p:blipFill>
        <p:spPr bwMode="auto">
          <a:xfrm>
            <a:off x="-16099" y="0"/>
            <a:ext cx="4238625" cy="444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172200" y="0"/>
            <a:ext cx="2895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pecifies combinational logic (unclocked) always stmt.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867400" y="76200"/>
            <a:ext cx="304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858000" y="609600"/>
            <a:ext cx="2286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hould use “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in comb. logic always stmts.  no reg. RHS just takes output from the previous eqn.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629400" y="762000"/>
            <a:ext cx="2286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9" name="Picture 7" descr="C:\Users\Owner\Desktop\test3_diagra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4124325"/>
            <a:ext cx="7715250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ight Brace 16"/>
          <p:cNvSpPr/>
          <p:nvPr/>
        </p:nvSpPr>
        <p:spPr>
          <a:xfrm rot="5400000" flipH="1" flipV="1">
            <a:off x="3886200" y="2133600"/>
            <a:ext cx="152400" cy="396240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 rot="5400000" flipH="1" flipV="1">
            <a:off x="7467600" y="2560320"/>
            <a:ext cx="152400" cy="310896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200400" y="3733800"/>
            <a:ext cx="152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b="1" baseline="30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always stmt</a:t>
            </a:r>
            <a:endParaRPr lang="en-US" sz="1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81800" y="3733800"/>
            <a:ext cx="152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b="1" baseline="300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always stmt</a:t>
            </a:r>
            <a:endParaRPr lang="en-US" sz="1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781800" y="44196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81800" y="4419600"/>
            <a:ext cx="1828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934200" y="4114800"/>
            <a:ext cx="1752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akes most recent value of “z”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1295400" y="1828800"/>
            <a:ext cx="304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600200" y="1676400"/>
            <a:ext cx="6858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“z” still declared as a 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even though it’s used inside a comb. logic always stmt.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29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Owner\Desktop\test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86250" cy="538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Brace 3"/>
          <p:cNvSpPr/>
          <p:nvPr/>
        </p:nvSpPr>
        <p:spPr>
          <a:xfrm rot="5400000" flipH="1" flipV="1">
            <a:off x="3886200" y="2133600"/>
            <a:ext cx="152400" cy="396240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 rot="5400000" flipH="1" flipV="1">
            <a:off x="7467600" y="2560320"/>
            <a:ext cx="152400" cy="310896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3733800"/>
            <a:ext cx="152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stmt</a:t>
            </a:r>
            <a:endParaRPr lang="en-US" sz="1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29400" y="3733800"/>
            <a:ext cx="1905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2 assign stmts</a:t>
            </a:r>
            <a:endParaRPr lang="en-US" sz="14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81800" y="4419600"/>
            <a:ext cx="0" cy="381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81800" y="4419600"/>
            <a:ext cx="18288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934200" y="4191000"/>
            <a:ext cx="17526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akes most recent value of “z”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ight Brace 10"/>
          <p:cNvSpPr/>
          <p:nvPr/>
        </p:nvSpPr>
        <p:spPr>
          <a:xfrm>
            <a:off x="4038600" y="2148840"/>
            <a:ext cx="152400" cy="128016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91000" y="2514600"/>
            <a:ext cx="25908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 order of assign and always stmts does not matter.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4" descr="C:\Users\Owner\Desktop\test4_diagram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4" y="4219575"/>
            <a:ext cx="7686676" cy="263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 flipH="1">
            <a:off x="1295400" y="1828800"/>
            <a:ext cx="304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600200" y="1676400"/>
            <a:ext cx="6858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“z” should be declared as a </a:t>
            </a:r>
            <a:r>
              <a:rPr lang="en-US" sz="14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wire</a:t>
            </a:r>
            <a:r>
              <a:rPr lang="en-US" sz="14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when used outside of an always stmt.</a:t>
            </a:r>
            <a:endParaRPr lang="en-US" sz="14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29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Owner\Desktop\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308" y="0"/>
            <a:ext cx="4776692" cy="547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Owner\Desktop\2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4397883" cy="547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792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ctangle 148"/>
          <p:cNvSpPr/>
          <p:nvPr/>
        </p:nvSpPr>
        <p:spPr>
          <a:xfrm>
            <a:off x="685800" y="609600"/>
            <a:ext cx="7620000" cy="60198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248400" y="914400"/>
            <a:ext cx="1905000" cy="1752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6172200" y="685800"/>
            <a:ext cx="2209800" cy="2286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ogic always block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6399727" y="16002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&lt;&lt;1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38200" y="914400"/>
            <a:ext cx="4953001" cy="5562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rapezoid 3"/>
          <p:cNvSpPr/>
          <p:nvPr/>
        </p:nvSpPr>
        <p:spPr>
          <a:xfrm rot="5400000">
            <a:off x="2990850" y="1543050"/>
            <a:ext cx="1485900" cy="457200"/>
          </a:xfrm>
          <a:prstGeom prst="trapezoid">
            <a:avLst>
              <a:gd name="adj" fmla="val 6162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rapezoid 4"/>
          <p:cNvSpPr/>
          <p:nvPr/>
        </p:nvSpPr>
        <p:spPr>
          <a:xfrm rot="5400000">
            <a:off x="2990850" y="3409950"/>
            <a:ext cx="1485900" cy="457200"/>
          </a:xfrm>
          <a:prstGeom prst="trapezoid">
            <a:avLst>
              <a:gd name="adj" fmla="val 6162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rapezoid 5"/>
          <p:cNvSpPr/>
          <p:nvPr/>
        </p:nvSpPr>
        <p:spPr>
          <a:xfrm rot="5400000">
            <a:off x="2990850" y="5200650"/>
            <a:ext cx="1485900" cy="457200"/>
          </a:xfrm>
          <a:prstGeom prst="trapezoid">
            <a:avLst>
              <a:gd name="adj" fmla="val 61620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6800" y="1028700"/>
            <a:ext cx="6096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24400" y="5029200"/>
            <a:ext cx="9144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state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2895600"/>
            <a:ext cx="9144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count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962400" y="1828800"/>
            <a:ext cx="2438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3" name="Group 232"/>
          <p:cNvGrpSpPr/>
          <p:nvPr/>
        </p:nvGrpSpPr>
        <p:grpSpPr>
          <a:xfrm>
            <a:off x="3962400" y="3733800"/>
            <a:ext cx="4495800" cy="1752600"/>
            <a:chOff x="4038600" y="3810000"/>
            <a:chExt cx="4800600" cy="1752600"/>
          </a:xfrm>
        </p:grpSpPr>
        <p:cxnSp>
          <p:nvCxnSpPr>
            <p:cNvPr id="17" name="Straight Arrow Connector 16"/>
            <p:cNvCxnSpPr/>
            <p:nvPr/>
          </p:nvCxnSpPr>
          <p:spPr>
            <a:xfrm>
              <a:off x="4038600" y="3810000"/>
              <a:ext cx="4800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4038600" y="5562600"/>
              <a:ext cx="4800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5715000" y="1447800"/>
            <a:ext cx="6096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58200" y="5334000"/>
            <a:ext cx="6858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state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458200" y="3581400"/>
            <a:ext cx="6858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count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1333500"/>
            <a:ext cx="6096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76800" y="3200400"/>
            <a:ext cx="6096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76800" y="53340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9000" y="1257300"/>
            <a:ext cx="609600" cy="1066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</a:t>
            </a:r>
          </a:p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</a:t>
            </a:r>
          </a:p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29000" y="3124200"/>
            <a:ext cx="609600" cy="1066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</a:t>
            </a:r>
          </a:p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</a:t>
            </a:r>
          </a:p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29000" y="4914900"/>
            <a:ext cx="609600" cy="1066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</a:t>
            </a:r>
          </a:p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01</a:t>
            </a:r>
          </a:p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3810000" y="2362200"/>
            <a:ext cx="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810000" y="41910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810000" y="60198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638800" y="5486400"/>
            <a:ext cx="0" cy="83820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3810000" y="6324600"/>
            <a:ext cx="18288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267200" y="5562600"/>
            <a:ext cx="0" cy="76200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Arc 40"/>
          <p:cNvSpPr/>
          <p:nvPr/>
        </p:nvSpPr>
        <p:spPr>
          <a:xfrm>
            <a:off x="4191000" y="54102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V="1">
            <a:off x="4267200" y="3810000"/>
            <a:ext cx="0" cy="16002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/>
          <p:cNvSpPr/>
          <p:nvPr/>
        </p:nvSpPr>
        <p:spPr>
          <a:xfrm>
            <a:off x="4191000" y="36576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4267200" y="2590800"/>
            <a:ext cx="0" cy="10668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3810000" y="4495798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3810000" y="25908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4419600" y="57150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rc 68"/>
          <p:cNvSpPr/>
          <p:nvPr/>
        </p:nvSpPr>
        <p:spPr>
          <a:xfrm>
            <a:off x="4343400" y="54102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4419600" y="3810000"/>
            <a:ext cx="0" cy="16002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c 70"/>
          <p:cNvSpPr/>
          <p:nvPr/>
        </p:nvSpPr>
        <p:spPr>
          <a:xfrm>
            <a:off x="4343400" y="36576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4419600" y="5562600"/>
            <a:ext cx="0" cy="1524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4419600" y="20574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Arc 78"/>
          <p:cNvSpPr/>
          <p:nvPr/>
        </p:nvSpPr>
        <p:spPr>
          <a:xfrm>
            <a:off x="4343400" y="17526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4419600" y="1905000"/>
            <a:ext cx="0" cy="17526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3657600" y="76200"/>
            <a:ext cx="9144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reset_n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Isosceles Triangle 85"/>
          <p:cNvSpPr/>
          <p:nvPr/>
        </p:nvSpPr>
        <p:spPr>
          <a:xfrm>
            <a:off x="5105400" y="2095500"/>
            <a:ext cx="152400" cy="152400"/>
          </a:xfrm>
          <a:prstGeom prst="triangl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7" name="Straight Arrow Connector 86"/>
          <p:cNvCxnSpPr/>
          <p:nvPr/>
        </p:nvCxnSpPr>
        <p:spPr>
          <a:xfrm flipV="1">
            <a:off x="5181600" y="41148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5181600" y="58674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V="1">
            <a:off x="5181600" y="22860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Isosceles Triangle 89"/>
          <p:cNvSpPr/>
          <p:nvPr/>
        </p:nvSpPr>
        <p:spPr>
          <a:xfrm>
            <a:off x="5105400" y="3962400"/>
            <a:ext cx="152400" cy="152400"/>
          </a:xfrm>
          <a:prstGeom prst="triangl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Isosceles Triangle 90"/>
          <p:cNvSpPr/>
          <p:nvPr/>
        </p:nvSpPr>
        <p:spPr>
          <a:xfrm>
            <a:off x="5105400" y="5715000"/>
            <a:ext cx="152400" cy="152400"/>
          </a:xfrm>
          <a:prstGeom prst="triangl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419600" y="76200"/>
            <a:ext cx="9144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clk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Arc 92"/>
          <p:cNvSpPr/>
          <p:nvPr/>
        </p:nvSpPr>
        <p:spPr>
          <a:xfrm>
            <a:off x="4495800" y="17526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Arc 93"/>
          <p:cNvSpPr/>
          <p:nvPr/>
        </p:nvSpPr>
        <p:spPr>
          <a:xfrm>
            <a:off x="4495800" y="19812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Arc 94"/>
          <p:cNvSpPr/>
          <p:nvPr/>
        </p:nvSpPr>
        <p:spPr>
          <a:xfrm>
            <a:off x="4495800" y="36576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Arc 95"/>
          <p:cNvSpPr/>
          <p:nvPr/>
        </p:nvSpPr>
        <p:spPr>
          <a:xfrm>
            <a:off x="4495800" y="38862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Arc 96"/>
          <p:cNvSpPr/>
          <p:nvPr/>
        </p:nvSpPr>
        <p:spPr>
          <a:xfrm>
            <a:off x="4495800" y="54102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Arc 97"/>
          <p:cNvSpPr/>
          <p:nvPr/>
        </p:nvSpPr>
        <p:spPr>
          <a:xfrm>
            <a:off x="4495800" y="56388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9" name="Straight Arrow Connector 98"/>
          <p:cNvCxnSpPr/>
          <p:nvPr/>
        </p:nvCxnSpPr>
        <p:spPr>
          <a:xfrm flipV="1">
            <a:off x="4572000" y="1905000"/>
            <a:ext cx="0" cy="762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1" name="Group 230"/>
          <p:cNvGrpSpPr/>
          <p:nvPr/>
        </p:nvGrpSpPr>
        <p:grpSpPr>
          <a:xfrm>
            <a:off x="4419600" y="381000"/>
            <a:ext cx="152400" cy="1371600"/>
            <a:chOff x="4495800" y="685800"/>
            <a:chExt cx="152400" cy="1143000"/>
          </a:xfrm>
        </p:grpSpPr>
        <p:cxnSp>
          <p:nvCxnSpPr>
            <p:cNvPr id="83" name="Straight Arrow Connector 82"/>
            <p:cNvCxnSpPr/>
            <p:nvPr/>
          </p:nvCxnSpPr>
          <p:spPr>
            <a:xfrm flipV="1">
              <a:off x="4495800" y="685800"/>
              <a:ext cx="0" cy="1143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/>
            <p:cNvCxnSpPr/>
            <p:nvPr/>
          </p:nvCxnSpPr>
          <p:spPr>
            <a:xfrm flipV="1">
              <a:off x="4648200" y="685800"/>
              <a:ext cx="0" cy="114300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Straight Arrow Connector 102"/>
          <p:cNvCxnSpPr/>
          <p:nvPr/>
        </p:nvCxnSpPr>
        <p:spPr>
          <a:xfrm flipV="1">
            <a:off x="4572000" y="3810000"/>
            <a:ext cx="0" cy="762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4572000" y="5562600"/>
            <a:ext cx="0" cy="762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 flipV="1">
            <a:off x="4572000" y="4038600"/>
            <a:ext cx="0" cy="13716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V="1">
            <a:off x="4572000" y="2133600"/>
            <a:ext cx="0" cy="1524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4572000" y="259080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4572000" y="4495798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/>
          <p:nvPr/>
        </p:nvCxnSpPr>
        <p:spPr>
          <a:xfrm>
            <a:off x="4572000" y="617220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V="1">
            <a:off x="4572000" y="57912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>
            <a:off x="3200400" y="58674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flipH="1">
            <a:off x="3200400" y="632460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/>
          <p:nvPr/>
        </p:nvCxnSpPr>
        <p:spPr>
          <a:xfrm flipV="1">
            <a:off x="3200400" y="58674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1981200" y="13716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1981200" y="19812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</p:txBody>
      </p:sp>
      <p:cxnSp>
        <p:nvCxnSpPr>
          <p:cNvPr id="135" name="Straight Arrow Connector 134"/>
          <p:cNvCxnSpPr/>
          <p:nvPr/>
        </p:nvCxnSpPr>
        <p:spPr>
          <a:xfrm>
            <a:off x="2590800" y="1676400"/>
            <a:ext cx="914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>
            <a:off x="2895600" y="190500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>
            <a:off x="3124200" y="14478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>
            <a:off x="3124200" y="21336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>
            <a:off x="5638800" y="1828800"/>
            <a:ext cx="0" cy="99060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Arc 143"/>
          <p:cNvSpPr/>
          <p:nvPr/>
        </p:nvSpPr>
        <p:spPr>
          <a:xfrm rot="16200000">
            <a:off x="4495800" y="27432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Arc 144"/>
          <p:cNvSpPr/>
          <p:nvPr/>
        </p:nvSpPr>
        <p:spPr>
          <a:xfrm rot="16200000">
            <a:off x="4343400" y="2743201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Arc 145"/>
          <p:cNvSpPr/>
          <p:nvPr/>
        </p:nvSpPr>
        <p:spPr>
          <a:xfrm rot="16200000">
            <a:off x="4191000" y="2743201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7" name="Straight Arrow Connector 146"/>
          <p:cNvCxnSpPr/>
          <p:nvPr/>
        </p:nvCxnSpPr>
        <p:spPr>
          <a:xfrm flipH="1">
            <a:off x="4648200" y="28194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/>
          <p:nvPr/>
        </p:nvCxnSpPr>
        <p:spPr>
          <a:xfrm flipH="1">
            <a:off x="3124200" y="2819400"/>
            <a:ext cx="10668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V="1">
            <a:off x="3124200" y="2133600"/>
            <a:ext cx="0" cy="6858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Arc 154"/>
          <p:cNvSpPr/>
          <p:nvPr/>
        </p:nvSpPr>
        <p:spPr>
          <a:xfrm rot="16200000">
            <a:off x="4495800" y="4571999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Arc 155"/>
          <p:cNvSpPr/>
          <p:nvPr/>
        </p:nvSpPr>
        <p:spPr>
          <a:xfrm rot="16200000">
            <a:off x="4343400" y="45720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Arc 156"/>
          <p:cNvSpPr/>
          <p:nvPr/>
        </p:nvSpPr>
        <p:spPr>
          <a:xfrm rot="16200000">
            <a:off x="4191000" y="45720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8" name="Straight Arrow Connector 157"/>
          <p:cNvCxnSpPr/>
          <p:nvPr/>
        </p:nvCxnSpPr>
        <p:spPr>
          <a:xfrm flipH="1">
            <a:off x="4648200" y="4648199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/>
          <p:nvPr/>
        </p:nvCxnSpPr>
        <p:spPr>
          <a:xfrm flipH="1">
            <a:off x="3124200" y="4648199"/>
            <a:ext cx="10668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>
            <a:off x="3124200" y="40386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/>
          <p:nvPr/>
        </p:nvCxnSpPr>
        <p:spPr>
          <a:xfrm flipV="1">
            <a:off x="3124200" y="40386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/>
          <p:nvPr/>
        </p:nvCxnSpPr>
        <p:spPr>
          <a:xfrm flipV="1">
            <a:off x="2895600" y="19050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/>
          <p:nvPr/>
        </p:nvCxnSpPr>
        <p:spPr>
          <a:xfrm flipH="1">
            <a:off x="2590800" y="22860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8" name="Group 237"/>
          <p:cNvGrpSpPr/>
          <p:nvPr/>
        </p:nvGrpSpPr>
        <p:grpSpPr>
          <a:xfrm>
            <a:off x="304800" y="1524000"/>
            <a:ext cx="1676400" cy="838200"/>
            <a:chOff x="304800" y="1600200"/>
            <a:chExt cx="1752600" cy="838200"/>
          </a:xfrm>
        </p:grpSpPr>
        <p:cxnSp>
          <p:nvCxnSpPr>
            <p:cNvPr id="169" name="Straight Arrow Connector 168"/>
            <p:cNvCxnSpPr/>
            <p:nvPr/>
          </p:nvCxnSpPr>
          <p:spPr>
            <a:xfrm>
              <a:off x="304800" y="1600200"/>
              <a:ext cx="1752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69"/>
            <p:cNvCxnSpPr/>
            <p:nvPr/>
          </p:nvCxnSpPr>
          <p:spPr>
            <a:xfrm>
              <a:off x="304800" y="2438400"/>
              <a:ext cx="17526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1" name="Rectangle 170"/>
          <p:cNvSpPr/>
          <p:nvPr/>
        </p:nvSpPr>
        <p:spPr>
          <a:xfrm>
            <a:off x="0" y="1371600"/>
            <a:ext cx="3048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0" y="2209800"/>
            <a:ext cx="3048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3" name="Straight Arrow Connector 172"/>
          <p:cNvCxnSpPr/>
          <p:nvPr/>
        </p:nvCxnSpPr>
        <p:spPr>
          <a:xfrm>
            <a:off x="990600" y="15240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>
            <a:off x="990600" y="2133600"/>
            <a:ext cx="990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/>
          <p:nvPr/>
        </p:nvCxnSpPr>
        <p:spPr>
          <a:xfrm>
            <a:off x="1143000" y="1752600"/>
            <a:ext cx="838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Arrow Connector 178"/>
          <p:cNvCxnSpPr/>
          <p:nvPr/>
        </p:nvCxnSpPr>
        <p:spPr>
          <a:xfrm flipV="1">
            <a:off x="1143000" y="2209800"/>
            <a:ext cx="0" cy="15240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Arc 181"/>
          <p:cNvSpPr/>
          <p:nvPr/>
        </p:nvSpPr>
        <p:spPr>
          <a:xfrm>
            <a:off x="1066800" y="2057400"/>
            <a:ext cx="152400" cy="152400"/>
          </a:xfrm>
          <a:prstGeom prst="arc">
            <a:avLst>
              <a:gd name="adj1" fmla="val 16200000"/>
              <a:gd name="adj2" fmla="val 518542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4" name="Straight Arrow Connector 183"/>
          <p:cNvCxnSpPr/>
          <p:nvPr/>
        </p:nvCxnSpPr>
        <p:spPr>
          <a:xfrm flipV="1">
            <a:off x="1143000" y="17526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angle 185"/>
          <p:cNvSpPr/>
          <p:nvPr/>
        </p:nvSpPr>
        <p:spPr>
          <a:xfrm>
            <a:off x="1981200" y="32766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1676400" y="38862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myinc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8" name="Straight Arrow Connector 187"/>
          <p:cNvCxnSpPr/>
          <p:nvPr/>
        </p:nvCxnSpPr>
        <p:spPr>
          <a:xfrm>
            <a:off x="2590800" y="3581400"/>
            <a:ext cx="914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2895600" y="3810000"/>
            <a:ext cx="609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 flipV="1">
            <a:off x="2895600" y="38100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/>
          <p:cNvCxnSpPr/>
          <p:nvPr/>
        </p:nvCxnSpPr>
        <p:spPr>
          <a:xfrm flipH="1">
            <a:off x="2590800" y="419100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/>
          <p:cNvCxnSpPr/>
          <p:nvPr/>
        </p:nvCxnSpPr>
        <p:spPr>
          <a:xfrm flipH="1">
            <a:off x="1143000" y="4648198"/>
            <a:ext cx="1981200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>
            <a:off x="1143000" y="3581400"/>
            <a:ext cx="838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>
            <a:off x="1143000" y="4191000"/>
            <a:ext cx="5334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/>
          <p:nvPr/>
        </p:nvCxnSpPr>
        <p:spPr>
          <a:xfrm flipV="1">
            <a:off x="1143000" y="3581400"/>
            <a:ext cx="0" cy="60960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flipV="1">
            <a:off x="1143000" y="41910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/>
          <p:nvPr/>
        </p:nvCxnSpPr>
        <p:spPr>
          <a:xfrm>
            <a:off x="5638800" y="3733800"/>
            <a:ext cx="0" cy="91440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>
            <a:off x="3124200" y="33528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Rectangle 204"/>
          <p:cNvSpPr/>
          <p:nvPr/>
        </p:nvSpPr>
        <p:spPr>
          <a:xfrm>
            <a:off x="2819400" y="1295400"/>
            <a:ext cx="304800" cy="3429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2819400" y="3200400"/>
            <a:ext cx="304800" cy="3429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7" name="Straight Arrow Connector 206"/>
          <p:cNvCxnSpPr/>
          <p:nvPr/>
        </p:nvCxnSpPr>
        <p:spPr>
          <a:xfrm>
            <a:off x="3124200" y="51054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Rectangle 207"/>
          <p:cNvSpPr/>
          <p:nvPr/>
        </p:nvSpPr>
        <p:spPr>
          <a:xfrm>
            <a:off x="2743200" y="4953000"/>
            <a:ext cx="381000" cy="3429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s1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9" name="Straight Arrow Connector 208"/>
          <p:cNvCxnSpPr/>
          <p:nvPr/>
        </p:nvCxnSpPr>
        <p:spPr>
          <a:xfrm>
            <a:off x="3124200" y="53721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Rectangle 209"/>
          <p:cNvSpPr/>
          <p:nvPr/>
        </p:nvSpPr>
        <p:spPr>
          <a:xfrm>
            <a:off x="2743200" y="5219700"/>
            <a:ext cx="381000" cy="3429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s2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1" name="Straight Arrow Connector 210"/>
          <p:cNvCxnSpPr/>
          <p:nvPr/>
        </p:nvCxnSpPr>
        <p:spPr>
          <a:xfrm>
            <a:off x="3124200" y="56388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Rectangle 211"/>
          <p:cNvSpPr/>
          <p:nvPr/>
        </p:nvSpPr>
        <p:spPr>
          <a:xfrm>
            <a:off x="2743200" y="5486400"/>
            <a:ext cx="381000" cy="3429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s0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" name="Rectangle 214"/>
          <p:cNvSpPr/>
          <p:nvPr/>
        </p:nvSpPr>
        <p:spPr>
          <a:xfrm>
            <a:off x="609600" y="304800"/>
            <a:ext cx="2209800" cy="2286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odule rtl_example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4800600" y="2019300"/>
            <a:ext cx="82296" cy="8229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2" name="Oval 221"/>
          <p:cNvSpPr/>
          <p:nvPr/>
        </p:nvSpPr>
        <p:spPr>
          <a:xfrm>
            <a:off x="4800600" y="3924300"/>
            <a:ext cx="82296" cy="8229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Oval 222"/>
          <p:cNvSpPr/>
          <p:nvPr/>
        </p:nvSpPr>
        <p:spPr>
          <a:xfrm>
            <a:off x="4800600" y="5673852"/>
            <a:ext cx="82296" cy="82296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4" name="Straight Arrow Connector 223"/>
          <p:cNvCxnSpPr/>
          <p:nvPr/>
        </p:nvCxnSpPr>
        <p:spPr>
          <a:xfrm>
            <a:off x="4419600" y="39624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62000" y="685800"/>
            <a:ext cx="2209800" cy="2286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clocked always block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6" name="Straight Arrow Connector 135"/>
          <p:cNvCxnSpPr/>
          <p:nvPr/>
        </p:nvCxnSpPr>
        <p:spPr>
          <a:xfrm>
            <a:off x="7010400" y="18288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/>
          <p:cNvSpPr/>
          <p:nvPr/>
        </p:nvSpPr>
        <p:spPr>
          <a:xfrm>
            <a:off x="7391400" y="16002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0" name="Straight Arrow Connector 139"/>
          <p:cNvCxnSpPr/>
          <p:nvPr/>
        </p:nvCxnSpPr>
        <p:spPr>
          <a:xfrm>
            <a:off x="8001000" y="1828800"/>
            <a:ext cx="838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147"/>
          <p:cNvSpPr/>
          <p:nvPr/>
        </p:nvSpPr>
        <p:spPr>
          <a:xfrm>
            <a:off x="8305800" y="1676400"/>
            <a:ext cx="7620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2" name="Group 241"/>
          <p:cNvGrpSpPr/>
          <p:nvPr/>
        </p:nvGrpSpPr>
        <p:grpSpPr>
          <a:xfrm>
            <a:off x="8229600" y="1752600"/>
            <a:ext cx="609600" cy="457200"/>
            <a:chOff x="10058400" y="457200"/>
            <a:chExt cx="609600" cy="457200"/>
          </a:xfrm>
        </p:grpSpPr>
        <p:cxnSp>
          <p:nvCxnSpPr>
            <p:cNvPr id="241" name="Straight Connector 240"/>
            <p:cNvCxnSpPr/>
            <p:nvPr/>
          </p:nvCxnSpPr>
          <p:spPr>
            <a:xfrm flipH="1">
              <a:off x="10287000" y="4572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Rectangle 161"/>
            <p:cNvSpPr/>
            <p:nvPr/>
          </p:nvSpPr>
          <p:spPr>
            <a:xfrm>
              <a:off x="10058400" y="609600"/>
              <a:ext cx="609600" cy="304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6858000" y="3657600"/>
            <a:ext cx="609600" cy="457200"/>
            <a:chOff x="10058400" y="457200"/>
            <a:chExt cx="609600" cy="457200"/>
          </a:xfrm>
        </p:grpSpPr>
        <p:cxnSp>
          <p:nvCxnSpPr>
            <p:cNvPr id="183" name="Straight Connector 182"/>
            <p:cNvCxnSpPr/>
            <p:nvPr/>
          </p:nvCxnSpPr>
          <p:spPr>
            <a:xfrm flipH="1">
              <a:off x="10287000" y="4572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Rectangle 184"/>
            <p:cNvSpPr/>
            <p:nvPr/>
          </p:nvSpPr>
          <p:spPr>
            <a:xfrm>
              <a:off x="10058400" y="609600"/>
              <a:ext cx="609600" cy="304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152400" y="1447800"/>
            <a:ext cx="609600" cy="457200"/>
            <a:chOff x="10058400" y="457200"/>
            <a:chExt cx="609600" cy="457200"/>
          </a:xfrm>
        </p:grpSpPr>
        <p:cxnSp>
          <p:nvCxnSpPr>
            <p:cNvPr id="197" name="Straight Connector 196"/>
            <p:cNvCxnSpPr/>
            <p:nvPr/>
          </p:nvCxnSpPr>
          <p:spPr>
            <a:xfrm flipH="1">
              <a:off x="10287000" y="4572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Rectangle 197"/>
            <p:cNvSpPr/>
            <p:nvPr/>
          </p:nvSpPr>
          <p:spPr>
            <a:xfrm>
              <a:off x="10058400" y="609600"/>
              <a:ext cx="609600" cy="304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9" name="Group 198"/>
          <p:cNvGrpSpPr/>
          <p:nvPr/>
        </p:nvGrpSpPr>
        <p:grpSpPr>
          <a:xfrm>
            <a:off x="152400" y="2286000"/>
            <a:ext cx="609600" cy="457200"/>
            <a:chOff x="10058400" y="457200"/>
            <a:chExt cx="609600" cy="457200"/>
          </a:xfrm>
        </p:grpSpPr>
        <p:cxnSp>
          <p:nvCxnSpPr>
            <p:cNvPr id="200" name="Straight Connector 199"/>
            <p:cNvCxnSpPr/>
            <p:nvPr/>
          </p:nvCxnSpPr>
          <p:spPr>
            <a:xfrm flipH="1">
              <a:off x="10287000" y="4572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Rectangle 202"/>
            <p:cNvSpPr/>
            <p:nvPr/>
          </p:nvSpPr>
          <p:spPr>
            <a:xfrm>
              <a:off x="10058400" y="609600"/>
              <a:ext cx="609600" cy="304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4" name="Group 213"/>
          <p:cNvGrpSpPr/>
          <p:nvPr/>
        </p:nvGrpSpPr>
        <p:grpSpPr>
          <a:xfrm>
            <a:off x="6858000" y="5410200"/>
            <a:ext cx="609600" cy="457200"/>
            <a:chOff x="10058400" y="457200"/>
            <a:chExt cx="609600" cy="457200"/>
          </a:xfrm>
        </p:grpSpPr>
        <p:cxnSp>
          <p:nvCxnSpPr>
            <p:cNvPr id="216" name="Straight Connector 215"/>
            <p:cNvCxnSpPr/>
            <p:nvPr/>
          </p:nvCxnSpPr>
          <p:spPr>
            <a:xfrm flipH="1">
              <a:off x="10287000" y="4572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Rectangle 216"/>
            <p:cNvSpPr/>
            <p:nvPr/>
          </p:nvSpPr>
          <p:spPr>
            <a:xfrm>
              <a:off x="10058400" y="609600"/>
              <a:ext cx="609600" cy="304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8" name="Group 217"/>
          <p:cNvGrpSpPr/>
          <p:nvPr/>
        </p:nvGrpSpPr>
        <p:grpSpPr>
          <a:xfrm>
            <a:off x="5715000" y="1752600"/>
            <a:ext cx="609600" cy="457200"/>
            <a:chOff x="10058400" y="457200"/>
            <a:chExt cx="609600" cy="457200"/>
          </a:xfrm>
        </p:grpSpPr>
        <p:cxnSp>
          <p:nvCxnSpPr>
            <p:cNvPr id="219" name="Straight Connector 218"/>
            <p:cNvCxnSpPr/>
            <p:nvPr/>
          </p:nvCxnSpPr>
          <p:spPr>
            <a:xfrm flipH="1">
              <a:off x="10287000" y="4572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Rectangle 220"/>
            <p:cNvSpPr/>
            <p:nvPr/>
          </p:nvSpPr>
          <p:spPr>
            <a:xfrm>
              <a:off x="10058400" y="609600"/>
              <a:ext cx="609600" cy="304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4" name="Rectangle 243"/>
          <p:cNvSpPr/>
          <p:nvPr/>
        </p:nvSpPr>
        <p:spPr>
          <a:xfrm>
            <a:off x="6858000" y="1447800"/>
            <a:ext cx="609600" cy="3048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16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5" name="Group 244"/>
          <p:cNvGrpSpPr/>
          <p:nvPr/>
        </p:nvGrpSpPr>
        <p:grpSpPr>
          <a:xfrm>
            <a:off x="6858000" y="1752600"/>
            <a:ext cx="609600" cy="457200"/>
            <a:chOff x="10058400" y="457200"/>
            <a:chExt cx="609600" cy="457200"/>
          </a:xfrm>
        </p:grpSpPr>
        <p:cxnSp>
          <p:nvCxnSpPr>
            <p:cNvPr id="246" name="Straight Connector 245"/>
            <p:cNvCxnSpPr/>
            <p:nvPr/>
          </p:nvCxnSpPr>
          <p:spPr>
            <a:xfrm flipH="1">
              <a:off x="10287000" y="4572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7" name="Rectangle 246"/>
            <p:cNvSpPr/>
            <p:nvPr/>
          </p:nvSpPr>
          <p:spPr>
            <a:xfrm>
              <a:off x="10058400" y="609600"/>
              <a:ext cx="609600" cy="304800"/>
            </a:xfrm>
            <a:prstGeom prst="rect">
              <a:avLst/>
            </a:prstGeom>
            <a:no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US" sz="16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6776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628</Words>
  <Application>Microsoft Office PowerPoint</Application>
  <PresentationFormat>On-screen Show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57</cp:revision>
  <dcterms:created xsi:type="dcterms:W3CDTF">2014-04-08T15:37:06Z</dcterms:created>
  <dcterms:modified xsi:type="dcterms:W3CDTF">2015-01-08T22:12:59Z</dcterms:modified>
</cp:coreProperties>
</file>